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365" rtl="0" eaLnBrk="1" latinLnBrk="0" hangingPunct="1">
      <a:defRPr kumimoji="1" sz="1800" kern="1200">
        <a:solidFill>
          <a:schemeClr val="tx1"/>
        </a:solidFill>
        <a:latin typeface="+mn-lt"/>
        <a:ea typeface="+mn-ea"/>
        <a:cs typeface="+mn-cs"/>
      </a:defRPr>
    </a:lvl1pPr>
    <a:lvl2pPr marL="457182" algn="l" defTabSz="914365" rtl="0" eaLnBrk="1" latinLnBrk="0" hangingPunct="1">
      <a:defRPr kumimoji="1" sz="1800" kern="1200">
        <a:solidFill>
          <a:schemeClr val="tx1"/>
        </a:solidFill>
        <a:latin typeface="+mn-lt"/>
        <a:ea typeface="+mn-ea"/>
        <a:cs typeface="+mn-cs"/>
      </a:defRPr>
    </a:lvl2pPr>
    <a:lvl3pPr marL="914365" algn="l" defTabSz="914365" rtl="0" eaLnBrk="1" latinLnBrk="0" hangingPunct="1">
      <a:defRPr kumimoji="1" sz="1800" kern="1200">
        <a:solidFill>
          <a:schemeClr val="tx1"/>
        </a:solidFill>
        <a:latin typeface="+mn-lt"/>
        <a:ea typeface="+mn-ea"/>
        <a:cs typeface="+mn-cs"/>
      </a:defRPr>
    </a:lvl3pPr>
    <a:lvl4pPr marL="1371547" algn="l" defTabSz="914365" rtl="0" eaLnBrk="1" latinLnBrk="0" hangingPunct="1">
      <a:defRPr kumimoji="1" sz="1800" kern="1200">
        <a:solidFill>
          <a:schemeClr val="tx1"/>
        </a:solidFill>
        <a:latin typeface="+mn-lt"/>
        <a:ea typeface="+mn-ea"/>
        <a:cs typeface="+mn-cs"/>
      </a:defRPr>
    </a:lvl4pPr>
    <a:lvl5pPr marL="1828730" algn="l" defTabSz="914365" rtl="0" eaLnBrk="1" latinLnBrk="0" hangingPunct="1">
      <a:defRPr kumimoji="1" sz="1800" kern="1200">
        <a:solidFill>
          <a:schemeClr val="tx1"/>
        </a:solidFill>
        <a:latin typeface="+mn-lt"/>
        <a:ea typeface="+mn-ea"/>
        <a:cs typeface="+mn-cs"/>
      </a:defRPr>
    </a:lvl5pPr>
    <a:lvl6pPr marL="2285912" algn="l" defTabSz="914365" rtl="0" eaLnBrk="1" latinLnBrk="0" hangingPunct="1">
      <a:defRPr kumimoji="1" sz="1800" kern="1200">
        <a:solidFill>
          <a:schemeClr val="tx1"/>
        </a:solidFill>
        <a:latin typeface="+mn-lt"/>
        <a:ea typeface="+mn-ea"/>
        <a:cs typeface="+mn-cs"/>
      </a:defRPr>
    </a:lvl6pPr>
    <a:lvl7pPr marL="2743095" algn="l" defTabSz="914365" rtl="0" eaLnBrk="1" latinLnBrk="0" hangingPunct="1">
      <a:defRPr kumimoji="1" sz="1800" kern="1200">
        <a:solidFill>
          <a:schemeClr val="tx1"/>
        </a:solidFill>
        <a:latin typeface="+mn-lt"/>
        <a:ea typeface="+mn-ea"/>
        <a:cs typeface="+mn-cs"/>
      </a:defRPr>
    </a:lvl7pPr>
    <a:lvl8pPr marL="3200277" algn="l" defTabSz="914365" rtl="0" eaLnBrk="1" latinLnBrk="0" hangingPunct="1">
      <a:defRPr kumimoji="1" sz="1800" kern="1200">
        <a:solidFill>
          <a:schemeClr val="tx1"/>
        </a:solidFill>
        <a:latin typeface="+mn-lt"/>
        <a:ea typeface="+mn-ea"/>
        <a:cs typeface="+mn-cs"/>
      </a:defRPr>
    </a:lvl8pPr>
    <a:lvl9pPr marL="3657460" algn="l" defTabSz="914365"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4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A1BAFA-8FF3-4C0E-9C4B-369F205E410C}"/>
              </a:ext>
            </a:extLst>
          </p:cNvPr>
          <p:cNvSpPr>
            <a:spLocks noGrp="1"/>
          </p:cNvSpPr>
          <p:nvPr>
            <p:ph type="ctrTitle"/>
          </p:nvPr>
        </p:nvSpPr>
        <p:spPr>
          <a:xfrm>
            <a:off x="1524000" y="1122363"/>
            <a:ext cx="9144000" cy="2387601"/>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9A1E725-C699-4A18-8B0E-F292A9C2118B}"/>
              </a:ext>
            </a:extLst>
          </p:cNvPr>
          <p:cNvSpPr>
            <a:spLocks noGrp="1"/>
          </p:cNvSpPr>
          <p:nvPr>
            <p:ph type="subTitle" idx="1"/>
          </p:nvPr>
        </p:nvSpPr>
        <p:spPr>
          <a:xfrm>
            <a:off x="1524000" y="3602039"/>
            <a:ext cx="9144000" cy="1655763"/>
          </a:xfrm>
        </p:spPr>
        <p:txBody>
          <a:bodyPr/>
          <a:lstStyle>
            <a:lvl1pPr marL="0" indent="0" algn="ctr">
              <a:buNone/>
              <a:defRPr sz="2400"/>
            </a:lvl1pPr>
            <a:lvl2pPr marL="457217" indent="0" algn="ctr">
              <a:buNone/>
              <a:defRPr sz="2000"/>
            </a:lvl2pPr>
            <a:lvl3pPr marL="914435" indent="0" algn="ctr">
              <a:buNone/>
              <a:defRPr sz="1800"/>
            </a:lvl3pPr>
            <a:lvl4pPr marL="1371651" indent="0" algn="ctr">
              <a:buNone/>
              <a:defRPr sz="1600"/>
            </a:lvl4pPr>
            <a:lvl5pPr marL="1828869" indent="0" algn="ctr">
              <a:buNone/>
              <a:defRPr sz="1600"/>
            </a:lvl5pPr>
            <a:lvl6pPr marL="2286086" indent="0" algn="ctr">
              <a:buNone/>
              <a:defRPr sz="1600"/>
            </a:lvl6pPr>
            <a:lvl7pPr marL="2743304" indent="0" algn="ctr">
              <a:buNone/>
              <a:defRPr sz="1600"/>
            </a:lvl7pPr>
            <a:lvl8pPr marL="3200521" indent="0" algn="ctr">
              <a:buNone/>
              <a:defRPr sz="1600"/>
            </a:lvl8pPr>
            <a:lvl9pPr marL="365773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4F35382-35AA-4AAE-A155-6B95CF32CDA1}"/>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5" name="フッター プレースホルダー 4">
            <a:extLst>
              <a:ext uri="{FF2B5EF4-FFF2-40B4-BE49-F238E27FC236}">
                <a16:creationId xmlns:a16="http://schemas.microsoft.com/office/drawing/2014/main" id="{45D266BA-FAAB-48AD-9B5A-415F622C66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FF8E13-76C4-44EA-9B3B-39CA78E43C4C}"/>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239967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A0D990-A86E-4079-9D80-FDF21868A2C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16D3967-7F18-49FE-9189-402C02E12D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935FC5-5FE6-42C7-88E8-FAD69A60C40F}"/>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5" name="フッター プレースホルダー 4">
            <a:extLst>
              <a:ext uri="{FF2B5EF4-FFF2-40B4-BE49-F238E27FC236}">
                <a16:creationId xmlns:a16="http://schemas.microsoft.com/office/drawing/2014/main" id="{7DA56C95-FC76-40E7-AE69-50E2EDCBC0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04D80E-26CA-4CBB-A7C0-A2DD6FC21739}"/>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275664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18BE270-3AD4-4861-B41B-08DB05728405}"/>
              </a:ext>
            </a:extLst>
          </p:cNvPr>
          <p:cNvSpPr>
            <a:spLocks noGrp="1"/>
          </p:cNvSpPr>
          <p:nvPr>
            <p:ph type="title" orient="vert"/>
          </p:nvPr>
        </p:nvSpPr>
        <p:spPr>
          <a:xfrm>
            <a:off x="8724901" y="365124"/>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9093848-FAE6-4610-88BD-A00E12F380ED}"/>
              </a:ext>
            </a:extLst>
          </p:cNvPr>
          <p:cNvSpPr>
            <a:spLocks noGrp="1"/>
          </p:cNvSpPr>
          <p:nvPr>
            <p:ph type="body" orient="vert" idx="1"/>
          </p:nvPr>
        </p:nvSpPr>
        <p:spPr>
          <a:xfrm>
            <a:off x="838201" y="365124"/>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F7FD9C9-57B4-482A-B959-07A18672C106}"/>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5" name="フッター プレースホルダー 4">
            <a:extLst>
              <a:ext uri="{FF2B5EF4-FFF2-40B4-BE49-F238E27FC236}">
                <a16:creationId xmlns:a16="http://schemas.microsoft.com/office/drawing/2014/main" id="{124A744F-8919-491A-9BF6-182E8C9250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1A092A-2327-461C-A449-EAA847765B4D}"/>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119466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FC584-F358-48FB-A826-80E03544543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F8826B-901D-4A29-8F88-16403CE29E8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6D6C44-898E-435D-AE8A-0172CB18424B}"/>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5" name="フッター プレースホルダー 4">
            <a:extLst>
              <a:ext uri="{FF2B5EF4-FFF2-40B4-BE49-F238E27FC236}">
                <a16:creationId xmlns:a16="http://schemas.microsoft.com/office/drawing/2014/main" id="{F65D135B-F5AD-42CF-88E7-A8772826DA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65A07DF-A523-4ECD-855E-AD2DF68EAE7F}"/>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185674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5AA39-61E7-43FA-976E-30F1DE9FD81F}"/>
              </a:ext>
            </a:extLst>
          </p:cNvPr>
          <p:cNvSpPr>
            <a:spLocks noGrp="1"/>
          </p:cNvSpPr>
          <p:nvPr>
            <p:ph type="title"/>
          </p:nvPr>
        </p:nvSpPr>
        <p:spPr>
          <a:xfrm>
            <a:off x="831851" y="1709739"/>
            <a:ext cx="10515600" cy="2852736"/>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78AEBA-B56C-4619-9D4B-E1C23E91FD24}"/>
              </a:ext>
            </a:extLst>
          </p:cNvPr>
          <p:cNvSpPr>
            <a:spLocks noGrp="1"/>
          </p:cNvSpPr>
          <p:nvPr>
            <p:ph type="body" idx="1"/>
          </p:nvPr>
        </p:nvSpPr>
        <p:spPr>
          <a:xfrm>
            <a:off x="831851" y="4589465"/>
            <a:ext cx="10515600" cy="1500186"/>
          </a:xfrm>
        </p:spPr>
        <p:txBody>
          <a:bodyPr/>
          <a:lstStyle>
            <a:lvl1pPr marL="0" indent="0">
              <a:buNone/>
              <a:defRPr sz="2400">
                <a:solidFill>
                  <a:schemeClr val="tx1">
                    <a:tint val="75000"/>
                  </a:schemeClr>
                </a:solidFill>
              </a:defRPr>
            </a:lvl1pPr>
            <a:lvl2pPr marL="457217" indent="0">
              <a:buNone/>
              <a:defRPr sz="2000">
                <a:solidFill>
                  <a:schemeClr val="tx1">
                    <a:tint val="75000"/>
                  </a:schemeClr>
                </a:solidFill>
              </a:defRPr>
            </a:lvl2pPr>
            <a:lvl3pPr marL="914435" indent="0">
              <a:buNone/>
              <a:defRPr sz="1800">
                <a:solidFill>
                  <a:schemeClr val="tx1">
                    <a:tint val="75000"/>
                  </a:schemeClr>
                </a:solidFill>
              </a:defRPr>
            </a:lvl3pPr>
            <a:lvl4pPr marL="1371651" indent="0">
              <a:buNone/>
              <a:defRPr sz="1600">
                <a:solidFill>
                  <a:schemeClr val="tx1">
                    <a:tint val="75000"/>
                  </a:schemeClr>
                </a:solidFill>
              </a:defRPr>
            </a:lvl4pPr>
            <a:lvl5pPr marL="1828869" indent="0">
              <a:buNone/>
              <a:defRPr sz="1600">
                <a:solidFill>
                  <a:schemeClr val="tx1">
                    <a:tint val="75000"/>
                  </a:schemeClr>
                </a:solidFill>
              </a:defRPr>
            </a:lvl5pPr>
            <a:lvl6pPr marL="2286086" indent="0">
              <a:buNone/>
              <a:defRPr sz="1600">
                <a:solidFill>
                  <a:schemeClr val="tx1">
                    <a:tint val="75000"/>
                  </a:schemeClr>
                </a:solidFill>
              </a:defRPr>
            </a:lvl6pPr>
            <a:lvl7pPr marL="2743304" indent="0">
              <a:buNone/>
              <a:defRPr sz="1600">
                <a:solidFill>
                  <a:schemeClr val="tx1">
                    <a:tint val="75000"/>
                  </a:schemeClr>
                </a:solidFill>
              </a:defRPr>
            </a:lvl7pPr>
            <a:lvl8pPr marL="3200521" indent="0">
              <a:buNone/>
              <a:defRPr sz="1600">
                <a:solidFill>
                  <a:schemeClr val="tx1">
                    <a:tint val="75000"/>
                  </a:schemeClr>
                </a:solidFill>
              </a:defRPr>
            </a:lvl8pPr>
            <a:lvl9pPr marL="365773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177398F-4A9D-4DB8-9834-E655B0F21422}"/>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5" name="フッター プレースホルダー 4">
            <a:extLst>
              <a:ext uri="{FF2B5EF4-FFF2-40B4-BE49-F238E27FC236}">
                <a16:creationId xmlns:a16="http://schemas.microsoft.com/office/drawing/2014/main" id="{2F792085-3EFC-4A45-80CD-714DBF62F6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1A6EC2-4F3C-4411-B549-98A0B4118A03}"/>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284500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535377-3C8A-4873-BC73-9EE85471203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F9D56D-FA38-4B22-A971-561CFB58A136}"/>
              </a:ext>
            </a:extLst>
          </p:cNvPr>
          <p:cNvSpPr>
            <a:spLocks noGrp="1"/>
          </p:cNvSpPr>
          <p:nvPr>
            <p:ph sz="half" idx="1"/>
          </p:nvPr>
        </p:nvSpPr>
        <p:spPr>
          <a:xfrm>
            <a:off x="838200" y="1825626"/>
            <a:ext cx="5181600" cy="435133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378AC8A-FD12-4043-A116-452700CA8B84}"/>
              </a:ext>
            </a:extLst>
          </p:cNvPr>
          <p:cNvSpPr>
            <a:spLocks noGrp="1"/>
          </p:cNvSpPr>
          <p:nvPr>
            <p:ph sz="half" idx="2"/>
          </p:nvPr>
        </p:nvSpPr>
        <p:spPr>
          <a:xfrm>
            <a:off x="6172200" y="1825626"/>
            <a:ext cx="5181600" cy="435133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AD42261-669F-475D-BC6B-71F2CACCE5DE}"/>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6" name="フッター プレースホルダー 5">
            <a:extLst>
              <a:ext uri="{FF2B5EF4-FFF2-40B4-BE49-F238E27FC236}">
                <a16:creationId xmlns:a16="http://schemas.microsoft.com/office/drawing/2014/main" id="{60A634F9-4F11-4A19-A1C5-850A8EA3BF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A66AD2-FB75-40D9-B3C5-14493015D985}"/>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128497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82DD63-9F23-4D85-A6CA-7355519B30AB}"/>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4097F04-1F2C-444A-81B9-7237CDEF2411}"/>
              </a:ext>
            </a:extLst>
          </p:cNvPr>
          <p:cNvSpPr>
            <a:spLocks noGrp="1"/>
          </p:cNvSpPr>
          <p:nvPr>
            <p:ph type="body" idx="1"/>
          </p:nvPr>
        </p:nvSpPr>
        <p:spPr>
          <a:xfrm>
            <a:off x="839791" y="1681164"/>
            <a:ext cx="5157787" cy="823912"/>
          </a:xfrm>
        </p:spPr>
        <p:txBody>
          <a:bodyPr anchor="b"/>
          <a:lstStyle>
            <a:lvl1pPr marL="0" indent="0">
              <a:buNone/>
              <a:defRPr sz="2400" b="1"/>
            </a:lvl1pPr>
            <a:lvl2pPr marL="457217" indent="0">
              <a:buNone/>
              <a:defRPr sz="2000" b="1"/>
            </a:lvl2pPr>
            <a:lvl3pPr marL="914435" indent="0">
              <a:buNone/>
              <a:defRPr sz="1800" b="1"/>
            </a:lvl3pPr>
            <a:lvl4pPr marL="1371651" indent="0">
              <a:buNone/>
              <a:defRPr sz="1600" b="1"/>
            </a:lvl4pPr>
            <a:lvl5pPr marL="1828869" indent="0">
              <a:buNone/>
              <a:defRPr sz="1600" b="1"/>
            </a:lvl5pPr>
            <a:lvl6pPr marL="2286086" indent="0">
              <a:buNone/>
              <a:defRPr sz="1600" b="1"/>
            </a:lvl6pPr>
            <a:lvl7pPr marL="2743304" indent="0">
              <a:buNone/>
              <a:defRPr sz="1600" b="1"/>
            </a:lvl7pPr>
            <a:lvl8pPr marL="3200521" indent="0">
              <a:buNone/>
              <a:defRPr sz="1600" b="1"/>
            </a:lvl8pPr>
            <a:lvl9pPr marL="365773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B989587-B5B2-40F2-8EF5-E9E10CCADFB0}"/>
              </a:ext>
            </a:extLst>
          </p:cNvPr>
          <p:cNvSpPr>
            <a:spLocks noGrp="1"/>
          </p:cNvSpPr>
          <p:nvPr>
            <p:ph sz="half" idx="2"/>
          </p:nvPr>
        </p:nvSpPr>
        <p:spPr>
          <a:xfrm>
            <a:off x="839791"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40E3A1A-9C8F-4893-B0C4-9E282B2E7375}"/>
              </a:ext>
            </a:extLst>
          </p:cNvPr>
          <p:cNvSpPr>
            <a:spLocks noGrp="1"/>
          </p:cNvSpPr>
          <p:nvPr>
            <p:ph type="body" sz="quarter" idx="3"/>
          </p:nvPr>
        </p:nvSpPr>
        <p:spPr>
          <a:xfrm>
            <a:off x="6172201" y="1681164"/>
            <a:ext cx="5183188" cy="823912"/>
          </a:xfrm>
        </p:spPr>
        <p:txBody>
          <a:bodyPr anchor="b"/>
          <a:lstStyle>
            <a:lvl1pPr marL="0" indent="0">
              <a:buNone/>
              <a:defRPr sz="2400" b="1"/>
            </a:lvl1pPr>
            <a:lvl2pPr marL="457217" indent="0">
              <a:buNone/>
              <a:defRPr sz="2000" b="1"/>
            </a:lvl2pPr>
            <a:lvl3pPr marL="914435" indent="0">
              <a:buNone/>
              <a:defRPr sz="1800" b="1"/>
            </a:lvl3pPr>
            <a:lvl4pPr marL="1371651" indent="0">
              <a:buNone/>
              <a:defRPr sz="1600" b="1"/>
            </a:lvl4pPr>
            <a:lvl5pPr marL="1828869" indent="0">
              <a:buNone/>
              <a:defRPr sz="1600" b="1"/>
            </a:lvl5pPr>
            <a:lvl6pPr marL="2286086" indent="0">
              <a:buNone/>
              <a:defRPr sz="1600" b="1"/>
            </a:lvl6pPr>
            <a:lvl7pPr marL="2743304" indent="0">
              <a:buNone/>
              <a:defRPr sz="1600" b="1"/>
            </a:lvl7pPr>
            <a:lvl8pPr marL="3200521" indent="0">
              <a:buNone/>
              <a:defRPr sz="1600" b="1"/>
            </a:lvl8pPr>
            <a:lvl9pPr marL="365773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5AD4D2A-39E3-486C-BDCE-D1A7584092BB}"/>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1EBEB79-58EE-4ACB-AC21-56B3EEC5287A}"/>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8" name="フッター プレースホルダー 7">
            <a:extLst>
              <a:ext uri="{FF2B5EF4-FFF2-40B4-BE49-F238E27FC236}">
                <a16:creationId xmlns:a16="http://schemas.microsoft.com/office/drawing/2014/main" id="{FD11E22E-B1FE-4DE6-9B31-3CAC3E4946E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50F937-3426-437C-8E62-5237F356D146}"/>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177126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C9AB0A-8C37-46AA-B9E7-B445DF7819B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97A8D95-6AEC-4B0B-8AE3-05FF8734A547}"/>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4" name="フッター プレースホルダー 3">
            <a:extLst>
              <a:ext uri="{FF2B5EF4-FFF2-40B4-BE49-F238E27FC236}">
                <a16:creationId xmlns:a16="http://schemas.microsoft.com/office/drawing/2014/main" id="{705917CA-F7FA-4420-B114-8B8032E77F7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FA8CC01-10B0-4ED9-BA3D-052A4658897A}"/>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381424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A8FF3CE-42AC-41DF-9F40-A94BC8AC275A}"/>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3" name="フッター プレースホルダー 2">
            <a:extLst>
              <a:ext uri="{FF2B5EF4-FFF2-40B4-BE49-F238E27FC236}">
                <a16:creationId xmlns:a16="http://schemas.microsoft.com/office/drawing/2014/main" id="{E88FB624-A05D-4721-97D4-C9F8C40C049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7697BF1-E1ED-4838-AE4E-858D6807D67E}"/>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44914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C9338-74A4-4DE0-9CA9-06B3CBAEBD72}"/>
              </a:ext>
            </a:extLst>
          </p:cNvPr>
          <p:cNvSpPr>
            <a:spLocks noGrp="1"/>
          </p:cNvSpPr>
          <p:nvPr>
            <p:ph type="title"/>
          </p:nvPr>
        </p:nvSpPr>
        <p:spPr>
          <a:xfrm>
            <a:off x="839790" y="457199"/>
            <a:ext cx="3932237" cy="1600200"/>
          </a:xfrm>
        </p:spPr>
        <p:txBody>
          <a:bodyPr anchor="b"/>
          <a:lstStyle>
            <a:lvl1pPr>
              <a:defRPr sz="320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27A2DD6-4591-4065-9110-EC79E0EDC164}"/>
              </a:ext>
            </a:extLst>
          </p:cNvPr>
          <p:cNvSpPr>
            <a:spLocks noGrp="1"/>
          </p:cNvSpPr>
          <p:nvPr>
            <p:ph idx="1"/>
          </p:nvPr>
        </p:nvSpPr>
        <p:spPr>
          <a:xfrm>
            <a:off x="5183188" y="987428"/>
            <a:ext cx="6172200" cy="4873625"/>
          </a:xfrm>
        </p:spPr>
        <p:txBody>
          <a:bodyPr/>
          <a:lstStyle>
            <a:lvl1pPr>
              <a:defRPr sz="3201"/>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E718CB7-16AA-4172-B156-9748A46EFDE8}"/>
              </a:ext>
            </a:extLst>
          </p:cNvPr>
          <p:cNvSpPr>
            <a:spLocks noGrp="1"/>
          </p:cNvSpPr>
          <p:nvPr>
            <p:ph type="body" sz="half" idx="2"/>
          </p:nvPr>
        </p:nvSpPr>
        <p:spPr>
          <a:xfrm>
            <a:off x="839790" y="2057402"/>
            <a:ext cx="3932237" cy="3811588"/>
          </a:xfrm>
        </p:spPr>
        <p:txBody>
          <a:bodyPr/>
          <a:lstStyle>
            <a:lvl1pPr marL="0" indent="0">
              <a:buNone/>
              <a:defRPr sz="1600"/>
            </a:lvl1pPr>
            <a:lvl2pPr marL="457217" indent="0">
              <a:buNone/>
              <a:defRPr sz="1400"/>
            </a:lvl2pPr>
            <a:lvl3pPr marL="914435" indent="0">
              <a:buNone/>
              <a:defRPr sz="1200"/>
            </a:lvl3pPr>
            <a:lvl4pPr marL="1371651" indent="0">
              <a:buNone/>
              <a:defRPr sz="1000"/>
            </a:lvl4pPr>
            <a:lvl5pPr marL="1828869" indent="0">
              <a:buNone/>
              <a:defRPr sz="1000"/>
            </a:lvl5pPr>
            <a:lvl6pPr marL="2286086" indent="0">
              <a:buNone/>
              <a:defRPr sz="1000"/>
            </a:lvl6pPr>
            <a:lvl7pPr marL="2743304" indent="0">
              <a:buNone/>
              <a:defRPr sz="1000"/>
            </a:lvl7pPr>
            <a:lvl8pPr marL="3200521" indent="0">
              <a:buNone/>
              <a:defRPr sz="1000"/>
            </a:lvl8pPr>
            <a:lvl9pPr marL="365773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F1F4DAB-3D59-4A3E-84DF-05F1AEC23670}"/>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6" name="フッター プレースホルダー 5">
            <a:extLst>
              <a:ext uri="{FF2B5EF4-FFF2-40B4-BE49-F238E27FC236}">
                <a16:creationId xmlns:a16="http://schemas.microsoft.com/office/drawing/2014/main" id="{8FBACD21-40D2-426D-980E-599B9D82DF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F9BE6F-1B2F-4F5B-85FD-5A042F491A7D}"/>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185832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5AD4B6-05A2-4B27-8E22-E156C80C80D5}"/>
              </a:ext>
            </a:extLst>
          </p:cNvPr>
          <p:cNvSpPr>
            <a:spLocks noGrp="1"/>
          </p:cNvSpPr>
          <p:nvPr>
            <p:ph type="title"/>
          </p:nvPr>
        </p:nvSpPr>
        <p:spPr>
          <a:xfrm>
            <a:off x="839790" y="457199"/>
            <a:ext cx="3932237" cy="1600200"/>
          </a:xfrm>
        </p:spPr>
        <p:txBody>
          <a:bodyPr anchor="b"/>
          <a:lstStyle>
            <a:lvl1pPr>
              <a:defRPr sz="3201"/>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A7E0C8A-6957-473B-9E8C-477E09558DAC}"/>
              </a:ext>
            </a:extLst>
          </p:cNvPr>
          <p:cNvSpPr>
            <a:spLocks noGrp="1"/>
          </p:cNvSpPr>
          <p:nvPr>
            <p:ph type="pic" idx="1"/>
          </p:nvPr>
        </p:nvSpPr>
        <p:spPr>
          <a:xfrm>
            <a:off x="5183188" y="987428"/>
            <a:ext cx="6172200" cy="4873625"/>
          </a:xfrm>
        </p:spPr>
        <p:txBody>
          <a:bodyPr/>
          <a:lstStyle>
            <a:lvl1pPr marL="0" indent="0">
              <a:buNone/>
              <a:defRPr sz="3201"/>
            </a:lvl1pPr>
            <a:lvl2pPr marL="457217" indent="0">
              <a:buNone/>
              <a:defRPr sz="2801"/>
            </a:lvl2pPr>
            <a:lvl3pPr marL="914435" indent="0">
              <a:buNone/>
              <a:defRPr sz="2400"/>
            </a:lvl3pPr>
            <a:lvl4pPr marL="1371651" indent="0">
              <a:buNone/>
              <a:defRPr sz="2000"/>
            </a:lvl4pPr>
            <a:lvl5pPr marL="1828869" indent="0">
              <a:buNone/>
              <a:defRPr sz="2000"/>
            </a:lvl5pPr>
            <a:lvl6pPr marL="2286086" indent="0">
              <a:buNone/>
              <a:defRPr sz="2000"/>
            </a:lvl6pPr>
            <a:lvl7pPr marL="2743304" indent="0">
              <a:buNone/>
              <a:defRPr sz="2000"/>
            </a:lvl7pPr>
            <a:lvl8pPr marL="3200521" indent="0">
              <a:buNone/>
              <a:defRPr sz="2000"/>
            </a:lvl8pPr>
            <a:lvl9pPr marL="365773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6878BD6-B99C-4930-9551-5DAE7C03B3CA}"/>
              </a:ext>
            </a:extLst>
          </p:cNvPr>
          <p:cNvSpPr>
            <a:spLocks noGrp="1"/>
          </p:cNvSpPr>
          <p:nvPr>
            <p:ph type="body" sz="half" idx="2"/>
          </p:nvPr>
        </p:nvSpPr>
        <p:spPr>
          <a:xfrm>
            <a:off x="839790" y="2057402"/>
            <a:ext cx="3932237" cy="3811588"/>
          </a:xfrm>
        </p:spPr>
        <p:txBody>
          <a:bodyPr/>
          <a:lstStyle>
            <a:lvl1pPr marL="0" indent="0">
              <a:buNone/>
              <a:defRPr sz="1600"/>
            </a:lvl1pPr>
            <a:lvl2pPr marL="457217" indent="0">
              <a:buNone/>
              <a:defRPr sz="1400"/>
            </a:lvl2pPr>
            <a:lvl3pPr marL="914435" indent="0">
              <a:buNone/>
              <a:defRPr sz="1200"/>
            </a:lvl3pPr>
            <a:lvl4pPr marL="1371651" indent="0">
              <a:buNone/>
              <a:defRPr sz="1000"/>
            </a:lvl4pPr>
            <a:lvl5pPr marL="1828869" indent="0">
              <a:buNone/>
              <a:defRPr sz="1000"/>
            </a:lvl5pPr>
            <a:lvl6pPr marL="2286086" indent="0">
              <a:buNone/>
              <a:defRPr sz="1000"/>
            </a:lvl6pPr>
            <a:lvl7pPr marL="2743304" indent="0">
              <a:buNone/>
              <a:defRPr sz="1000"/>
            </a:lvl7pPr>
            <a:lvl8pPr marL="3200521" indent="0">
              <a:buNone/>
              <a:defRPr sz="1000"/>
            </a:lvl8pPr>
            <a:lvl9pPr marL="365773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34BC49D-5017-47E2-A160-5DE7F6D6E3A5}"/>
              </a:ext>
            </a:extLst>
          </p:cNvPr>
          <p:cNvSpPr>
            <a:spLocks noGrp="1"/>
          </p:cNvSpPr>
          <p:nvPr>
            <p:ph type="dt" sz="half" idx="10"/>
          </p:nvPr>
        </p:nvSpPr>
        <p:spPr/>
        <p:txBody>
          <a:bodyPr/>
          <a:lstStyle/>
          <a:p>
            <a:fld id="{BE934E11-C1DF-4A1E-9A5B-A1ED396B50E7}" type="datetimeFigureOut">
              <a:rPr kumimoji="1" lang="ja-JP" altLang="en-US" smtClean="0"/>
              <a:t>2023/3/21</a:t>
            </a:fld>
            <a:endParaRPr kumimoji="1" lang="ja-JP" altLang="en-US"/>
          </a:p>
        </p:txBody>
      </p:sp>
      <p:sp>
        <p:nvSpPr>
          <p:cNvPr id="6" name="フッター プレースホルダー 5">
            <a:extLst>
              <a:ext uri="{FF2B5EF4-FFF2-40B4-BE49-F238E27FC236}">
                <a16:creationId xmlns:a16="http://schemas.microsoft.com/office/drawing/2014/main" id="{5C807CB8-0E00-4433-B3FF-39050ED1900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25FE94-0374-461F-A966-4E296215B40E}"/>
              </a:ext>
            </a:extLst>
          </p:cNvPr>
          <p:cNvSpPr>
            <a:spLocks noGrp="1"/>
          </p:cNvSpPr>
          <p:nvPr>
            <p:ph type="sldNum" sz="quarter" idx="12"/>
          </p:nvPr>
        </p:nvSpPr>
        <p:spPr/>
        <p:txBody>
          <a:body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296256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6A89E8E-7BEF-4926-ADEA-667E1E785BF1}"/>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46C8D8A-7735-4ACA-96E6-BEBBA11A7794}"/>
              </a:ext>
            </a:extLst>
          </p:cNvPr>
          <p:cNvSpPr>
            <a:spLocks noGrp="1"/>
          </p:cNvSpPr>
          <p:nvPr>
            <p:ph type="body" idx="1"/>
          </p:nvPr>
        </p:nvSpPr>
        <p:spPr>
          <a:xfrm>
            <a:off x="838200" y="1825626"/>
            <a:ext cx="10515600" cy="435133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F83945-16CD-4535-9630-B5F36DB2AC1B}"/>
              </a:ext>
            </a:extLst>
          </p:cNvPr>
          <p:cNvSpPr>
            <a:spLocks noGrp="1"/>
          </p:cNvSpPr>
          <p:nvPr>
            <p:ph type="dt" sz="half" idx="2"/>
          </p:nvPr>
        </p:nvSpPr>
        <p:spPr>
          <a:xfrm>
            <a:off x="838200" y="6356351"/>
            <a:ext cx="27432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BE934E11-C1DF-4A1E-9A5B-A1ED396B50E7}" type="datetimeFigureOut">
              <a:rPr kumimoji="1" lang="ja-JP" altLang="en-US" smtClean="0"/>
              <a:t>2023/3/21</a:t>
            </a:fld>
            <a:endParaRPr kumimoji="1" lang="ja-JP" altLang="en-US"/>
          </a:p>
        </p:txBody>
      </p:sp>
      <p:sp>
        <p:nvSpPr>
          <p:cNvPr id="5" name="フッター プレースホルダー 4">
            <a:extLst>
              <a:ext uri="{FF2B5EF4-FFF2-40B4-BE49-F238E27FC236}">
                <a16:creationId xmlns:a16="http://schemas.microsoft.com/office/drawing/2014/main" id="{E3D0227F-BFF1-4059-A53F-E329B7BB91B0}"/>
              </a:ext>
            </a:extLst>
          </p:cNvPr>
          <p:cNvSpPr>
            <a:spLocks noGrp="1"/>
          </p:cNvSpPr>
          <p:nvPr>
            <p:ph type="ftr" sz="quarter" idx="3"/>
          </p:nvPr>
        </p:nvSpPr>
        <p:spPr>
          <a:xfrm>
            <a:off x="4038600" y="6356351"/>
            <a:ext cx="41148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4881B54-DD06-41D5-8682-C8F236B18FEA}"/>
              </a:ext>
            </a:extLst>
          </p:cNvPr>
          <p:cNvSpPr>
            <a:spLocks noGrp="1"/>
          </p:cNvSpPr>
          <p:nvPr>
            <p:ph type="sldNum" sz="quarter" idx="4"/>
          </p:nvPr>
        </p:nvSpPr>
        <p:spPr>
          <a:xfrm>
            <a:off x="8610600" y="6356351"/>
            <a:ext cx="27432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8F10B245-B17C-41CF-8FFB-B3A7CE5512D6}" type="slidenum">
              <a:rPr kumimoji="1" lang="ja-JP" altLang="en-US" smtClean="0"/>
              <a:t>‹#›</a:t>
            </a:fld>
            <a:endParaRPr kumimoji="1" lang="ja-JP" altLang="en-US"/>
          </a:p>
        </p:txBody>
      </p:sp>
    </p:spTree>
    <p:extLst>
      <p:ext uri="{BB962C8B-B14F-4D97-AF65-F5344CB8AC3E}">
        <p14:creationId xmlns:p14="http://schemas.microsoft.com/office/powerpoint/2010/main" val="2605448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3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8" indent="-228608" algn="l" defTabSz="914435" rtl="0" eaLnBrk="1" latinLnBrk="0" hangingPunct="1">
        <a:lnSpc>
          <a:spcPct val="90000"/>
        </a:lnSpc>
        <a:spcBef>
          <a:spcPts val="1000"/>
        </a:spcBef>
        <a:buFont typeface="Arial" panose="020B0604020202020204" pitchFamily="34" charset="0"/>
        <a:buChar char="•"/>
        <a:defRPr kumimoji="1" sz="2801" kern="1200">
          <a:solidFill>
            <a:schemeClr val="tx1"/>
          </a:solidFill>
          <a:latin typeface="+mn-lt"/>
          <a:ea typeface="+mn-ea"/>
          <a:cs typeface="+mn-cs"/>
        </a:defRPr>
      </a:lvl1pPr>
      <a:lvl2pPr marL="685826" indent="-228608" algn="l" defTabSz="91443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43" indent="-228608" algn="l" defTabSz="91443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61" indent="-228608" algn="l" defTabSz="91443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78" indent="-228608" algn="l" defTabSz="91443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95" indent="-228608" algn="l" defTabSz="91443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912" indent="-228608" algn="l" defTabSz="91443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129" indent="-228608" algn="l" defTabSz="91443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347" indent="-228608" algn="l" defTabSz="91443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35" rtl="0" eaLnBrk="1" latinLnBrk="0" hangingPunct="1">
        <a:defRPr kumimoji="1" sz="1800" kern="1200">
          <a:solidFill>
            <a:schemeClr val="tx1"/>
          </a:solidFill>
          <a:latin typeface="+mn-lt"/>
          <a:ea typeface="+mn-ea"/>
          <a:cs typeface="+mn-cs"/>
        </a:defRPr>
      </a:lvl1pPr>
      <a:lvl2pPr marL="457217" algn="l" defTabSz="914435" rtl="0" eaLnBrk="1" latinLnBrk="0" hangingPunct="1">
        <a:defRPr kumimoji="1" sz="1800" kern="1200">
          <a:solidFill>
            <a:schemeClr val="tx1"/>
          </a:solidFill>
          <a:latin typeface="+mn-lt"/>
          <a:ea typeface="+mn-ea"/>
          <a:cs typeface="+mn-cs"/>
        </a:defRPr>
      </a:lvl2pPr>
      <a:lvl3pPr marL="914435" algn="l" defTabSz="914435" rtl="0" eaLnBrk="1" latinLnBrk="0" hangingPunct="1">
        <a:defRPr kumimoji="1" sz="1800" kern="1200">
          <a:solidFill>
            <a:schemeClr val="tx1"/>
          </a:solidFill>
          <a:latin typeface="+mn-lt"/>
          <a:ea typeface="+mn-ea"/>
          <a:cs typeface="+mn-cs"/>
        </a:defRPr>
      </a:lvl3pPr>
      <a:lvl4pPr marL="1371651" algn="l" defTabSz="914435" rtl="0" eaLnBrk="1" latinLnBrk="0" hangingPunct="1">
        <a:defRPr kumimoji="1" sz="1800" kern="1200">
          <a:solidFill>
            <a:schemeClr val="tx1"/>
          </a:solidFill>
          <a:latin typeface="+mn-lt"/>
          <a:ea typeface="+mn-ea"/>
          <a:cs typeface="+mn-cs"/>
        </a:defRPr>
      </a:lvl4pPr>
      <a:lvl5pPr marL="1828869" algn="l" defTabSz="914435" rtl="0" eaLnBrk="1" latinLnBrk="0" hangingPunct="1">
        <a:defRPr kumimoji="1" sz="1800" kern="1200">
          <a:solidFill>
            <a:schemeClr val="tx1"/>
          </a:solidFill>
          <a:latin typeface="+mn-lt"/>
          <a:ea typeface="+mn-ea"/>
          <a:cs typeface="+mn-cs"/>
        </a:defRPr>
      </a:lvl5pPr>
      <a:lvl6pPr marL="2286086" algn="l" defTabSz="914435" rtl="0" eaLnBrk="1" latinLnBrk="0" hangingPunct="1">
        <a:defRPr kumimoji="1" sz="1800" kern="1200">
          <a:solidFill>
            <a:schemeClr val="tx1"/>
          </a:solidFill>
          <a:latin typeface="+mn-lt"/>
          <a:ea typeface="+mn-ea"/>
          <a:cs typeface="+mn-cs"/>
        </a:defRPr>
      </a:lvl6pPr>
      <a:lvl7pPr marL="2743304" algn="l" defTabSz="914435" rtl="0" eaLnBrk="1" latinLnBrk="0" hangingPunct="1">
        <a:defRPr kumimoji="1" sz="1800" kern="1200">
          <a:solidFill>
            <a:schemeClr val="tx1"/>
          </a:solidFill>
          <a:latin typeface="+mn-lt"/>
          <a:ea typeface="+mn-ea"/>
          <a:cs typeface="+mn-cs"/>
        </a:defRPr>
      </a:lvl7pPr>
      <a:lvl8pPr marL="3200521" algn="l" defTabSz="914435" rtl="0" eaLnBrk="1" latinLnBrk="0" hangingPunct="1">
        <a:defRPr kumimoji="1" sz="1800" kern="1200">
          <a:solidFill>
            <a:schemeClr val="tx1"/>
          </a:solidFill>
          <a:latin typeface="+mn-lt"/>
          <a:ea typeface="+mn-ea"/>
          <a:cs typeface="+mn-cs"/>
        </a:defRPr>
      </a:lvl8pPr>
      <a:lvl9pPr marL="3657739" algn="l" defTabSz="9144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37D136D-58EF-E91E-3465-CB6C1DED4FA1}"/>
              </a:ext>
            </a:extLst>
          </p:cNvPr>
          <p:cNvGrpSpPr/>
          <p:nvPr/>
        </p:nvGrpSpPr>
        <p:grpSpPr>
          <a:xfrm>
            <a:off x="501520" y="725214"/>
            <a:ext cx="10133077" cy="5262872"/>
            <a:chOff x="501520" y="725214"/>
            <a:chExt cx="10133077" cy="5262872"/>
          </a:xfrm>
        </p:grpSpPr>
        <p:sp>
          <p:nvSpPr>
            <p:cNvPr id="3" name="テキスト ボックス 2">
              <a:extLst>
                <a:ext uri="{FF2B5EF4-FFF2-40B4-BE49-F238E27FC236}">
                  <a16:creationId xmlns:a16="http://schemas.microsoft.com/office/drawing/2014/main" id="{18E30052-7071-4129-9488-F98DAB2EB662}"/>
                </a:ext>
              </a:extLst>
            </p:cNvPr>
            <p:cNvSpPr txBox="1"/>
            <p:nvPr/>
          </p:nvSpPr>
          <p:spPr>
            <a:xfrm>
              <a:off x="501520" y="1139059"/>
              <a:ext cx="615553" cy="4579882"/>
            </a:xfrm>
            <a:prstGeom prst="rect">
              <a:avLst/>
            </a:prstGeom>
            <a:solidFill>
              <a:srgbClr val="002060"/>
            </a:solidFill>
            <a:ln w="15875">
              <a:noFill/>
              <a:prstDash val="dash"/>
            </a:ln>
          </p:spPr>
          <p:txBody>
            <a:bodyPr vert="eaVert" wrap="square" rtlCol="0">
              <a:spAutoFit/>
            </a:bodyPr>
            <a:lstStyle/>
            <a:p>
              <a:pPr algn="ctr"/>
              <a:r>
                <a:rPr lang="ja-JP" altLang="en-US" sz="2800" b="1" dirty="0">
                  <a:solidFill>
                    <a:schemeClr val="bg1"/>
                  </a:solidFill>
                  <a:latin typeface="Yu Gothic UI" panose="020B0500000000000000" pitchFamily="50" charset="-128"/>
                  <a:ea typeface="Yu Gothic UI" panose="020B0500000000000000" pitchFamily="50" charset="-128"/>
                </a:rPr>
                <a:t>ご相談、ご依頼の流れ</a:t>
              </a:r>
              <a:endParaRPr kumimoji="1" lang="ja-JP" altLang="en-US" sz="2800" b="1" dirty="0">
                <a:solidFill>
                  <a:schemeClr val="bg1"/>
                </a:solidFill>
                <a:latin typeface="Yu Gothic UI" panose="020B0500000000000000" pitchFamily="50" charset="-128"/>
                <a:ea typeface="Yu Gothic UI" panose="020B0500000000000000" pitchFamily="50" charset="-128"/>
              </a:endParaRPr>
            </a:p>
          </p:txBody>
        </p:sp>
        <p:sp>
          <p:nvSpPr>
            <p:cNvPr id="4" name="四角形: 角を丸くする 3">
              <a:extLst>
                <a:ext uri="{FF2B5EF4-FFF2-40B4-BE49-F238E27FC236}">
                  <a16:creationId xmlns:a16="http://schemas.microsoft.com/office/drawing/2014/main" id="{79E9119F-DB32-482C-AC2F-995B01D97688}"/>
                </a:ext>
              </a:extLst>
            </p:cNvPr>
            <p:cNvSpPr/>
            <p:nvPr/>
          </p:nvSpPr>
          <p:spPr>
            <a:xfrm>
              <a:off x="1403132" y="725214"/>
              <a:ext cx="9231465" cy="58332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a:r>
                <a:rPr kumimoji="1" lang="ja-JP" altLang="en-US" b="1" dirty="0">
                  <a:ln>
                    <a:noFill/>
                    <a:prstDash val="dash"/>
                  </a:ln>
                  <a:solidFill>
                    <a:srgbClr val="002060"/>
                  </a:solidFill>
                  <a:latin typeface="Yu Gothic UI" panose="020B0500000000000000" pitchFamily="50" charset="-128"/>
                  <a:ea typeface="Yu Gothic UI" panose="020B0500000000000000" pitchFamily="50" charset="-128"/>
                </a:rPr>
                <a:t>①　まず、「お問い合わせ」からメールなどで、ご相談やご依頼の内容をお聞かせください。</a:t>
              </a:r>
            </a:p>
          </p:txBody>
        </p:sp>
        <p:sp>
          <p:nvSpPr>
            <p:cNvPr id="5" name="矢印: 下 4">
              <a:extLst>
                <a:ext uri="{FF2B5EF4-FFF2-40B4-BE49-F238E27FC236}">
                  <a16:creationId xmlns:a16="http://schemas.microsoft.com/office/drawing/2014/main" id="{6B9F407A-0E99-48DC-932F-C1FA66EF4608}"/>
                </a:ext>
              </a:extLst>
            </p:cNvPr>
            <p:cNvSpPr/>
            <p:nvPr/>
          </p:nvSpPr>
          <p:spPr>
            <a:xfrm>
              <a:off x="1986455" y="1426781"/>
              <a:ext cx="1497724" cy="299544"/>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9" name="四角形: 角を丸くする 8">
              <a:extLst>
                <a:ext uri="{FF2B5EF4-FFF2-40B4-BE49-F238E27FC236}">
                  <a16:creationId xmlns:a16="http://schemas.microsoft.com/office/drawing/2014/main" id="{B2576139-9E53-4CAB-B753-B4A12C55139C}"/>
                </a:ext>
              </a:extLst>
            </p:cNvPr>
            <p:cNvSpPr/>
            <p:nvPr/>
          </p:nvSpPr>
          <p:spPr>
            <a:xfrm>
              <a:off x="1403132" y="1839222"/>
              <a:ext cx="9231465" cy="58332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a:r>
                <a:rPr lang="ja-JP" altLang="en-US" b="1" dirty="0">
                  <a:solidFill>
                    <a:srgbClr val="002060"/>
                  </a:solidFill>
                  <a:latin typeface="Yu Gothic UI" panose="020B0500000000000000" pitchFamily="50" charset="-128"/>
                  <a:ea typeface="Yu Gothic UI" panose="020B0500000000000000" pitchFamily="50" charset="-128"/>
                </a:rPr>
                <a:t>②　簡単な内容でしたら、当方から返信メール等でご返答申し上げます。</a:t>
              </a:r>
            </a:p>
          </p:txBody>
        </p:sp>
        <p:sp>
          <p:nvSpPr>
            <p:cNvPr id="10" name="四角形: 角を丸くする 9">
              <a:extLst>
                <a:ext uri="{FF2B5EF4-FFF2-40B4-BE49-F238E27FC236}">
                  <a16:creationId xmlns:a16="http://schemas.microsoft.com/office/drawing/2014/main" id="{FBCC7CB4-D4D2-46E3-93C7-E63C2B8C7A02}"/>
                </a:ext>
              </a:extLst>
            </p:cNvPr>
            <p:cNvSpPr/>
            <p:nvPr/>
          </p:nvSpPr>
          <p:spPr>
            <a:xfrm>
              <a:off x="1403132" y="2967686"/>
              <a:ext cx="9231465" cy="58332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r>
                <a:rPr lang="ja-JP" altLang="en-US" b="1" dirty="0">
                  <a:solidFill>
                    <a:srgbClr val="002060"/>
                  </a:solidFill>
                  <a:latin typeface="Yu Gothic UI" panose="020B0500000000000000" pitchFamily="50" charset="-128"/>
                  <a:ea typeface="Yu Gothic UI" panose="020B0500000000000000" pitchFamily="50" charset="-128"/>
                </a:rPr>
                <a:t>③　難しい内容が含まれていたら、あらためてご相談等の日時、場所等を調整します。</a:t>
              </a:r>
            </a:p>
          </p:txBody>
        </p:sp>
        <p:sp>
          <p:nvSpPr>
            <p:cNvPr id="11" name="四角形: 角を丸くする 10">
              <a:extLst>
                <a:ext uri="{FF2B5EF4-FFF2-40B4-BE49-F238E27FC236}">
                  <a16:creationId xmlns:a16="http://schemas.microsoft.com/office/drawing/2014/main" id="{1823A1FC-6DCE-4F7E-93C4-8C92DD503F53}"/>
                </a:ext>
              </a:extLst>
            </p:cNvPr>
            <p:cNvSpPr/>
            <p:nvPr/>
          </p:nvSpPr>
          <p:spPr>
            <a:xfrm>
              <a:off x="1403132" y="4114704"/>
              <a:ext cx="9231465" cy="72783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r>
                <a:rPr lang="ja-JP" altLang="en-US" b="1" dirty="0">
                  <a:solidFill>
                    <a:srgbClr val="002060"/>
                  </a:solidFill>
                  <a:latin typeface="Yu Gothic UI" panose="020B0500000000000000" pitchFamily="50" charset="-128"/>
                  <a:ea typeface="Yu Gothic UI" panose="020B0500000000000000" pitchFamily="50" charset="-128"/>
                </a:rPr>
                <a:t>④　詳しくお話しを伺います。初回（</a:t>
              </a:r>
              <a:r>
                <a:rPr lang="en-US" altLang="ja-JP" b="1" dirty="0">
                  <a:solidFill>
                    <a:srgbClr val="002060"/>
                  </a:solidFill>
                  <a:latin typeface="Yu Gothic UI" panose="020B0500000000000000" pitchFamily="50" charset="-128"/>
                  <a:ea typeface="Yu Gothic UI" panose="020B0500000000000000" pitchFamily="50" charset="-128"/>
                </a:rPr>
                <a:t>1</a:t>
              </a:r>
              <a:r>
                <a:rPr lang="ja-JP" altLang="en-US" b="1" dirty="0">
                  <a:solidFill>
                    <a:srgbClr val="002060"/>
                  </a:solidFill>
                  <a:latin typeface="Yu Gothic UI" panose="020B0500000000000000" pitchFamily="50" charset="-128"/>
                  <a:ea typeface="Yu Gothic UI" panose="020B0500000000000000" pitchFamily="50" charset="-128"/>
                </a:rPr>
                <a:t>時間以内）は無料ですが、場所によっては交通費を請求させていただく場合がありますのでご了承ください。</a:t>
              </a:r>
            </a:p>
          </p:txBody>
        </p:sp>
        <p:sp>
          <p:nvSpPr>
            <p:cNvPr id="12" name="四角形: 角を丸くする 11">
              <a:extLst>
                <a:ext uri="{FF2B5EF4-FFF2-40B4-BE49-F238E27FC236}">
                  <a16:creationId xmlns:a16="http://schemas.microsoft.com/office/drawing/2014/main" id="{972C724A-4A3A-4AC4-87C8-CFDAFE69864B}"/>
                </a:ext>
              </a:extLst>
            </p:cNvPr>
            <p:cNvSpPr/>
            <p:nvPr/>
          </p:nvSpPr>
          <p:spPr>
            <a:xfrm>
              <a:off x="1403132" y="5404762"/>
              <a:ext cx="9231465" cy="58332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r>
                <a:rPr lang="ja-JP" altLang="en-US" b="1" dirty="0">
                  <a:solidFill>
                    <a:srgbClr val="002060"/>
                  </a:solidFill>
                  <a:latin typeface="Yu Gothic UI" panose="020B0500000000000000" pitchFamily="50" charset="-128"/>
                  <a:ea typeface="Yu Gothic UI" panose="020B0500000000000000" pitchFamily="50" charset="-128"/>
                </a:rPr>
                <a:t>⑤　業務のご依頼（委託、契約）に至る場合は、報酬額についてご相談させていただきます。</a:t>
              </a:r>
            </a:p>
          </p:txBody>
        </p:sp>
        <p:sp>
          <p:nvSpPr>
            <p:cNvPr id="13" name="矢印: 下 12">
              <a:extLst>
                <a:ext uri="{FF2B5EF4-FFF2-40B4-BE49-F238E27FC236}">
                  <a16:creationId xmlns:a16="http://schemas.microsoft.com/office/drawing/2014/main" id="{9B0F578B-D603-4CCC-96C7-128CC9B52271}"/>
                </a:ext>
              </a:extLst>
            </p:cNvPr>
            <p:cNvSpPr/>
            <p:nvPr/>
          </p:nvSpPr>
          <p:spPr>
            <a:xfrm>
              <a:off x="1986455" y="2538774"/>
              <a:ext cx="1497724" cy="299544"/>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4" name="矢印: 下 13">
              <a:extLst>
                <a:ext uri="{FF2B5EF4-FFF2-40B4-BE49-F238E27FC236}">
                  <a16:creationId xmlns:a16="http://schemas.microsoft.com/office/drawing/2014/main" id="{09DC5817-8AB5-4A20-BA3B-CF32EF2E5AE9}"/>
                </a:ext>
              </a:extLst>
            </p:cNvPr>
            <p:cNvSpPr/>
            <p:nvPr/>
          </p:nvSpPr>
          <p:spPr>
            <a:xfrm>
              <a:off x="1986455" y="3681776"/>
              <a:ext cx="1497724" cy="299544"/>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5" name="矢印: 下 14">
              <a:extLst>
                <a:ext uri="{FF2B5EF4-FFF2-40B4-BE49-F238E27FC236}">
                  <a16:creationId xmlns:a16="http://schemas.microsoft.com/office/drawing/2014/main" id="{EF8008D7-B828-485D-9F9B-CDD8671DE063}"/>
                </a:ext>
              </a:extLst>
            </p:cNvPr>
            <p:cNvSpPr/>
            <p:nvPr/>
          </p:nvSpPr>
          <p:spPr>
            <a:xfrm>
              <a:off x="1986455" y="4975327"/>
              <a:ext cx="1497724" cy="299544"/>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grpSp>
    </p:spTree>
    <p:extLst>
      <p:ext uri="{BB962C8B-B14F-4D97-AF65-F5344CB8AC3E}">
        <p14:creationId xmlns:p14="http://schemas.microsoft.com/office/powerpoint/2010/main" val="11589839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114</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Yu Gothic UI</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後藤俊郎</dc:creator>
  <cp:lastModifiedBy>GOTOToshiro</cp:lastModifiedBy>
  <cp:revision>11</cp:revision>
  <dcterms:created xsi:type="dcterms:W3CDTF">2020-02-09T07:39:16Z</dcterms:created>
  <dcterms:modified xsi:type="dcterms:W3CDTF">2023-03-21T01:52:15Z</dcterms:modified>
</cp:coreProperties>
</file>